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EA16-2406-4EF1-8ED9-BFC82A236F13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B6FF1-620D-42C4-AB40-A7942222E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EA16-2406-4EF1-8ED9-BFC82A236F13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B6FF1-620D-42C4-AB40-A7942222E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EA16-2406-4EF1-8ED9-BFC82A236F13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B6FF1-620D-42C4-AB40-A7942222E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EA16-2406-4EF1-8ED9-BFC82A236F13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B6FF1-620D-42C4-AB40-A7942222E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EA16-2406-4EF1-8ED9-BFC82A236F13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B6FF1-620D-42C4-AB40-A7942222E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EA16-2406-4EF1-8ED9-BFC82A236F13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B6FF1-620D-42C4-AB40-A7942222E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EA16-2406-4EF1-8ED9-BFC82A236F13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B6FF1-620D-42C4-AB40-A7942222E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EA16-2406-4EF1-8ED9-BFC82A236F13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B6FF1-620D-42C4-AB40-A7942222E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EA16-2406-4EF1-8ED9-BFC82A236F13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B6FF1-620D-42C4-AB40-A7942222E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EA16-2406-4EF1-8ED9-BFC82A236F13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B6FF1-620D-42C4-AB40-A7942222E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EA16-2406-4EF1-8ED9-BFC82A236F13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B6FF1-620D-42C4-AB40-A7942222E3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5EA16-2406-4EF1-8ED9-BFC82A236F13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B6FF1-620D-42C4-AB40-A7942222E3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en-US" dirty="0" smtClean="0"/>
              <a:t>Week Eight: Language History and Change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286000"/>
            <a:ext cx="6400800" cy="1752600"/>
          </a:xfrm>
        </p:spPr>
        <p:txBody>
          <a:bodyPr>
            <a:noAutofit/>
          </a:bodyPr>
          <a:lstStyle/>
          <a:p>
            <a:r>
              <a:rPr lang="en-US" sz="1600" dirty="0"/>
              <a:t>Historical study of languages is described as philology. These studies</a:t>
            </a:r>
          </a:p>
          <a:p>
            <a:r>
              <a:rPr lang="en-US" sz="1600" dirty="0"/>
              <a:t>incorporated the notion that this was the original form (proto) of a</a:t>
            </a:r>
          </a:p>
          <a:p>
            <a:r>
              <a:rPr lang="en-US" sz="1600" dirty="0"/>
              <a:t>language which was the source of modern languages in the Indian-subcontinent</a:t>
            </a:r>
          </a:p>
          <a:p>
            <a:r>
              <a:rPr lang="it-IT" sz="1600" dirty="0"/>
              <a:t>(Indo) and in Europe (European). Pro-Indo-European was</a:t>
            </a:r>
          </a:p>
          <a:p>
            <a:r>
              <a:rPr lang="en-US" sz="1600" dirty="0"/>
              <a:t>established as the great-grandmother of many modern languages.</a:t>
            </a:r>
          </a:p>
          <a:p>
            <a:r>
              <a:rPr lang="en-US" sz="1600" dirty="0"/>
              <a:t>(</a:t>
            </a:r>
            <a:r>
              <a:rPr lang="en-US" sz="1600" dirty="0" err="1"/>
              <a:t>German,Italian,English</a:t>
            </a:r>
            <a:r>
              <a:rPr lang="en-US" sz="1600" dirty="0"/>
              <a:t>). There are about 30 such language families</a:t>
            </a:r>
          </a:p>
          <a:p>
            <a:r>
              <a:rPr lang="en-US" sz="1600" dirty="0"/>
              <a:t>which have produced the more than 4000 languages in the world. In</a:t>
            </a:r>
          </a:p>
          <a:p>
            <a:r>
              <a:rPr lang="en-US" sz="1600" dirty="0"/>
              <a:t>terms of numbers of speakers, Chinese ( 1 billion ), English ( 350 million</a:t>
            </a:r>
          </a:p>
          <a:p>
            <a:r>
              <a:rPr lang="en-US" sz="1600" dirty="0"/>
              <a:t>), Spanish ( 300 million ), Hindi ( 200 million ) and Arabic and Russian (</a:t>
            </a:r>
          </a:p>
          <a:p>
            <a:r>
              <a:rPr lang="en-US" sz="1600" dirty="0"/>
              <a:t>150 million ) are used in the world. But English is more widely used one</a:t>
            </a:r>
          </a:p>
          <a:p>
            <a:r>
              <a:rPr lang="en-US" sz="1600" dirty="0"/>
              <a:t>of all.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457200"/>
            <a:ext cx="7696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Language Change</a:t>
            </a:r>
          </a:p>
          <a:p>
            <a:r>
              <a:rPr lang="en-US" sz="2800" dirty="0"/>
              <a:t>Written forms from an older period of a language may not bear any</a:t>
            </a:r>
          </a:p>
          <a:p>
            <a:r>
              <a:rPr lang="en-US" sz="2800" dirty="0"/>
              <a:t>resemblance to the written English to the written English to be found in</a:t>
            </a:r>
          </a:p>
          <a:p>
            <a:r>
              <a:rPr lang="en-US" sz="2800" dirty="0"/>
              <a:t>our daily newspaper. Languages undergo some substantial changes</a:t>
            </a:r>
          </a:p>
          <a:p>
            <a:r>
              <a:rPr lang="en-US" sz="2800" dirty="0"/>
              <a:t>through time. Historical development of English is usually divided into</a:t>
            </a:r>
          </a:p>
          <a:p>
            <a:r>
              <a:rPr lang="en-US" sz="2800" dirty="0"/>
              <a:t>three periods 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828800"/>
            <a:ext cx="60239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Old English ( 7th-11th century )</a:t>
            </a:r>
          </a:p>
        </p:txBody>
      </p:sp>
      <p:sp>
        <p:nvSpPr>
          <p:cNvPr id="3" name="Rectangle 2"/>
          <p:cNvSpPr/>
          <p:nvPr/>
        </p:nvSpPr>
        <p:spPr>
          <a:xfrm>
            <a:off x="1143000" y="3581400"/>
            <a:ext cx="69232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Middle English ( 12th-16th century 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199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Week Eight: Language History and Change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Eight: Language History and Change</dc:title>
  <dc:creator>intel</dc:creator>
  <cp:lastModifiedBy>intel</cp:lastModifiedBy>
  <cp:revision>1</cp:revision>
  <dcterms:created xsi:type="dcterms:W3CDTF">2017-08-16T05:40:53Z</dcterms:created>
  <dcterms:modified xsi:type="dcterms:W3CDTF">2017-08-16T05:45:04Z</dcterms:modified>
</cp:coreProperties>
</file>